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53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 need to learn.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Grade 8</a:t>
            </a:r>
            <a:endParaRPr lang="en-CA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Week of November </a:t>
            </a:r>
            <a:r>
              <a:rPr lang="en-CA" dirty="0" smtClean="0"/>
              <a:t>18 </a:t>
            </a:r>
            <a:r>
              <a:rPr lang="en-CA" dirty="0"/>
              <a:t>-</a:t>
            </a:r>
            <a:r>
              <a:rPr lang="en-CA" dirty="0" smtClean="0"/>
              <a:t> 22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Define buoyancy, floating, sinking, force, weight, average density, displace, neutral buoyancy, negative buoyancy, positive buoyancy</a:t>
            </a:r>
            <a:endParaRPr lang="en-CA" sz="1400" dirty="0" smtClean="0"/>
          </a:p>
          <a:p>
            <a:r>
              <a:rPr lang="en-CA" dirty="0" smtClean="0"/>
              <a:t>Explain Archimedes Principle</a:t>
            </a:r>
          </a:p>
          <a:p>
            <a:r>
              <a:rPr lang="en-CA" dirty="0" smtClean="0"/>
              <a:t>Draw labelled “buoyancy drawings”</a:t>
            </a:r>
          </a:p>
          <a:p>
            <a:r>
              <a:rPr lang="en-CA" dirty="0" smtClean="0"/>
              <a:t>Review for test on Nov. 26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369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54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What I need to learn.</vt:lpstr>
      <vt:lpstr>Week of November 18 - 22</vt:lpstr>
    </vt:vector>
  </TitlesOfParts>
  <Company>Hewlett-Packard Company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District 2 - RMS Sean Terry</cp:lastModifiedBy>
  <cp:revision>10</cp:revision>
  <dcterms:created xsi:type="dcterms:W3CDTF">2013-11-19T00:59:36Z</dcterms:created>
  <dcterms:modified xsi:type="dcterms:W3CDTF">2013-11-19T00:59:53Z</dcterms:modified>
</cp:coreProperties>
</file>